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87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293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54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597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97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52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367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95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71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412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839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50126-C38E-4AF8-975B-F16BCCFBD43D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E1D2E-EF64-4DB8-B8B3-52CFFFC69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06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Civic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Guideline for 2015-16 Operating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681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Secure justice &amp; fair treatment to all, especially the legal rights of Chinese Americans (CA)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/>
              <a:t>Advocate key issues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/>
              <a:t>Anti-defamation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/>
              <a:t>Correct prejudiced stereo-typing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Strengthen political influence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/>
              <a:t>Active involvement in political process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dirty="0" smtClean="0"/>
              <a:t>Gain experience in civic engagement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261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2015-2016 Operating Plan</a:t>
            </a:r>
            <a:br>
              <a:rPr lang="en-US" dirty="0" smtClean="0"/>
            </a:br>
            <a:r>
              <a:rPr lang="en-US" sz="4000" dirty="0" smtClean="0"/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Promote civic education &amp; raise awareness</a:t>
            </a:r>
          </a:p>
          <a:p>
            <a:r>
              <a:rPr lang="en-US" dirty="0" smtClean="0"/>
              <a:t>Participate in select external civic activities</a:t>
            </a:r>
          </a:p>
          <a:p>
            <a:r>
              <a:rPr lang="en-US" dirty="0" smtClean="0"/>
              <a:t>Focus on 2016 election turn-out</a:t>
            </a:r>
          </a:p>
          <a:p>
            <a:pPr lvl="1"/>
            <a:r>
              <a:rPr lang="en-US" dirty="0" smtClean="0"/>
              <a:t>Voter registration</a:t>
            </a:r>
          </a:p>
          <a:p>
            <a:pPr lvl="1"/>
            <a:r>
              <a:rPr lang="en-US" dirty="0" smtClean="0"/>
              <a:t>Information dissemination &amp; education (Issue driven, non-partisan)</a:t>
            </a:r>
          </a:p>
          <a:p>
            <a:pPr lvl="1"/>
            <a:r>
              <a:rPr lang="en-US" dirty="0" smtClean="0"/>
              <a:t>Voter turn out: setting goals (total and percent)</a:t>
            </a:r>
          </a:p>
          <a:p>
            <a:r>
              <a:rPr lang="en-US" dirty="0" smtClean="0"/>
              <a:t>Build long lasting culture and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191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Activities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Sharpen our goal and leveraging events with a purpose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Civic Education</a:t>
            </a:r>
          </a:p>
          <a:p>
            <a:pPr lvl="1"/>
            <a:r>
              <a:rPr lang="en-US" dirty="0" smtClean="0"/>
              <a:t>Seminar series (need speaker on 5/9) &amp; other special Town-Hall type meetings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egular articles on </a:t>
            </a:r>
            <a:r>
              <a:rPr lang="ja-JP" altLang="en-US" dirty="0" smtClean="0"/>
              <a:t>千橡雜誌</a:t>
            </a:r>
            <a:endParaRPr lang="en-US" altLang="ja-JP" dirty="0" smtClean="0"/>
          </a:p>
          <a:p>
            <a:pPr lvl="1"/>
            <a:r>
              <a:rPr lang="en-US" dirty="0" smtClean="0"/>
              <a:t>Annual CNY events celebration program theme</a:t>
            </a:r>
          </a:p>
          <a:p>
            <a:r>
              <a:rPr lang="en-US" dirty="0" smtClean="0"/>
              <a:t>Community participation</a:t>
            </a:r>
          </a:p>
          <a:p>
            <a:pPr lvl="1"/>
            <a:r>
              <a:rPr lang="en-US" dirty="0" smtClean="0"/>
              <a:t>Westlake Day Celebration, Conejo Valley Days....</a:t>
            </a:r>
          </a:p>
          <a:p>
            <a:pPr lvl="1"/>
            <a:r>
              <a:rPr lang="en-US" dirty="0" smtClean="0"/>
              <a:t>Establish Point of contacts with our representatives’ offices and other political groups; participate in joint activities if make sense</a:t>
            </a:r>
          </a:p>
          <a:p>
            <a:r>
              <a:rPr lang="en-US" dirty="0" smtClean="0"/>
              <a:t>Voter education and registration</a:t>
            </a:r>
          </a:p>
          <a:p>
            <a:pPr lvl="1"/>
            <a:r>
              <a:rPr lang="en-US" dirty="0" smtClean="0"/>
              <a:t>Focus on groups, e.g. senior citizens, TOCS parents, etc.</a:t>
            </a:r>
          </a:p>
          <a:p>
            <a:r>
              <a:rPr lang="en-US" dirty="0" smtClean="0"/>
              <a:t>Task Force to encourage voter turn out for 2016 election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607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teams with special responsibility</a:t>
            </a:r>
          </a:p>
          <a:p>
            <a:r>
              <a:rPr lang="en-US" dirty="0" smtClean="0"/>
              <a:t>Each team sharpen their focus and set metrics which are consistent with our goal</a:t>
            </a:r>
          </a:p>
          <a:p>
            <a:r>
              <a:rPr lang="en-US" dirty="0" smtClean="0"/>
              <a:t>Develop detailed action with schedule for implementation &amp; review</a:t>
            </a:r>
          </a:p>
          <a:p>
            <a:r>
              <a:rPr lang="en-US" dirty="0" smtClean="0"/>
              <a:t>Meet periodically to make course corrections and discuss and take position on-going national and local issues related to our goal.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984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236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Civic Engagement</vt:lpstr>
      <vt:lpstr>Goal</vt:lpstr>
      <vt:lpstr>2015-2016 Operating Plan Outline</vt:lpstr>
      <vt:lpstr>Specific Activities  Sharpen our goal and leveraging events with a purpose</vt:lpstr>
      <vt:lpstr>Actions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Civic Engagement</dc:title>
  <dc:creator>derekrsc</dc:creator>
  <cp:lastModifiedBy>williamschiang@yahoo.com</cp:lastModifiedBy>
  <cp:revision>6</cp:revision>
  <dcterms:created xsi:type="dcterms:W3CDTF">2015-03-16T18:55:05Z</dcterms:created>
  <dcterms:modified xsi:type="dcterms:W3CDTF">2016-02-22T18:05:05Z</dcterms:modified>
</cp:coreProperties>
</file>